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9" r:id="rId7"/>
    <p:sldId id="260" r:id="rId8"/>
    <p:sldId id="258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1" autoAdjust="0"/>
  </p:normalViewPr>
  <p:slideViewPr>
    <p:cSldViewPr snapToGrid="0">
      <p:cViewPr varScale="1">
        <p:scale>
          <a:sx n="92" d="100"/>
          <a:sy n="92" d="100"/>
        </p:scale>
        <p:origin x="28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2.jpg>
</file>

<file path=ppt/media/image3.jpeg>
</file>

<file path=ppt/media/image4.png>
</file>

<file path=ppt/media/image5.jpeg>
</file>

<file path=ppt/media/image6.png>
</file>

<file path=ppt/media/image7.gi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8FA7D-99B6-4A02-B45C-8C91121884A6}" type="datetimeFigureOut">
              <a:rPr lang="en-US" noProof="0" smtClean="0"/>
              <a:t>2/2/2020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6F86A-5537-4E34-A3CE-C64E83A1463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4081943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Digital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3802742"/>
            <a:ext cx="4114800" cy="210050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2685143"/>
            <a:ext cx="4161313" cy="969166"/>
          </a:xfrm>
        </p:spPr>
        <p:txBody>
          <a:bodyPr anchor="b"/>
          <a:lstStyle>
            <a:lvl1pPr marL="0" indent="0" algn="l">
              <a:buNone/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597" y="1406679"/>
            <a:ext cx="10472179" cy="3642738"/>
          </a:xfrm>
          <a:prstGeom prst="rect">
            <a:avLst/>
          </a:prstGeom>
        </p:spPr>
      </p:pic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97194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26400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6200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12022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2172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97843" y="3929741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97943" y="4406820"/>
            <a:ext cx="1620000" cy="99068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925304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8" name="Picture Placeholder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811126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9" name="Picture Placeholder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696947" y="258984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179111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064933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18615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18615" y="2666635"/>
            <a:ext cx="4111195" cy="230241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0706" y="2666960"/>
            <a:ext cx="4111279" cy="230187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6070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5411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36768" y="1468438"/>
            <a:ext cx="1023938" cy="102235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029969"/>
            <a:ext cx="1980000" cy="720000"/>
          </a:xfrm>
          <a:ln>
            <a:noFill/>
          </a:ln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Isosceles Triangle 16" descr="Decorative Triangle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9078735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9503896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0959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0959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 descr="Decorative Pentagon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entagon 11" descr="Decorative Pentagon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38239"/>
            <a:ext cx="5587800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138238"/>
            <a:ext cx="5587799" cy="48006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360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152000"/>
            <a:ext cx="360045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92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anchor="t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775280" y="1707806"/>
            <a:ext cx="3442387" cy="3442387"/>
            <a:chOff x="2514599" y="1566862"/>
            <a:chExt cx="3810001" cy="381000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4180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004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045206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Photo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8" name="Isosceles Triangle 17" descr="Decorative Triangle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17100000">
            <a:off x="9640541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Isosceles Triangle 18" descr="Decorative Triangle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712271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Isosceles Triangle 19" descr="Decorative Triangle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10947905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2604976" y="2674289"/>
            <a:ext cx="0" cy="1260245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441206" y="2674290"/>
            <a:ext cx="0" cy="1260245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0277436" y="2674291"/>
            <a:ext cx="0" cy="126024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3235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577138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21041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464944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8408847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3996234"/>
            <a:ext cx="1620000" cy="496292"/>
          </a:xfrm>
        </p:spPr>
        <p:txBody>
          <a:bodyPr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4624545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23" name="Picture Placeholder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352748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152000"/>
            <a:ext cx="2160000" cy="503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148060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152525"/>
            <a:ext cx="2160588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930402"/>
            <a:ext cx="4680000" cy="997196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Contact Number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472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entagon 12" descr="Decorative Pentagon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entagon 13" descr="Decorative Pentagon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entagon 14" descr="Decorative Pentagon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entagon 15" descr="Decorative Pentagon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2400" b="1"/>
            </a:lvl1pPr>
          </a:lstStyle>
          <a:p>
            <a:pPr marL="0" lvl="0" indent="0">
              <a:buNone/>
            </a:pPr>
            <a:r>
              <a:rPr lang="en-US" noProof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99887" y="1581663"/>
            <a:ext cx="5472113" cy="460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10" name="Picture 9" descr="A star in the background&#10;&#10;Description generated with high confidence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Picture Placeholder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7998"/>
            <a:ext cx="6573838" cy="66420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14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 descr="Decorative Pentagon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entagon 7" descr="Decorative Pentagon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entagon 8" descr="Decorative Pentagon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Pentagon 9" descr="Decorative Pentagon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entagon 10" descr="Decorative Pentagon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itle and Content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5439" y="110679"/>
            <a:ext cx="5417792" cy="6636642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6272250" y="140262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700000" rev="21425485"/>
            </a:camera>
            <a:lightRig rig="threePt" dir="t"/>
          </a:scene3d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6234150" y="138738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400000" rev="21425485"/>
            </a:camera>
            <a:lightRig rig="threePt" dir="t"/>
          </a:scene3d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321292"/>
            <a:ext cx="4680000" cy="2215415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Century Gothic" panose="020B0502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ts val="9000"/>
              </a:lnSpc>
            </a:pPr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7100000">
            <a:off x="8226706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8492289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83730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6" name="Pentagon 55" descr="Decorative Pentagon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9580640">
            <a:off x="6481222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7" name="Pentagon 56" descr="Decorative Pentagon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2023435">
            <a:off x="6293127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8" name="Pentagon 57" descr="Decorative Pentagon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5080640">
            <a:off x="4738201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 and Content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l">
              <a:buNone/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0" y="677863"/>
            <a:ext cx="5027613" cy="5027612"/>
          </a:xfrm>
        </p:spPr>
        <p:txBody>
          <a:bodyPr anchor="b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70374" y="1152000"/>
            <a:ext cx="5301626" cy="4751250"/>
          </a:xfrm>
        </p:spPr>
        <p:txBody>
          <a:bodyPr wrap="square" numCol="1" spcCol="0"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95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2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42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1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38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04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99438" y="4222328"/>
            <a:ext cx="1785124" cy="288000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99438" y="4699407"/>
            <a:ext cx="1785124" cy="130769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945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8466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79710" y="2502002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4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219329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 dirty="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7401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7201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13023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13173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98844" y="4409166"/>
            <a:ext cx="162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98944" y="4886245"/>
            <a:ext cx="1620000" cy="1019255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6305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1" name="Picture Placeholder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127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22" name="Picture Placeholder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997948" y="3069267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454775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350250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EDIT  YOUR RETRO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algn="ctr">
              <a:defRPr lang="en-ZA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 algn="ctr">
              <a:buNone/>
            </a:pPr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29447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9447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8" name="Text Placeholder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4472" y="1840629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4472" y="2317708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447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447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24472" y="4769910"/>
            <a:ext cx="2160000" cy="288000"/>
          </a:xfrm>
        </p:spPr>
        <p:txBody>
          <a:bodyPr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Bullet Title</a:t>
            </a:r>
          </a:p>
        </p:txBody>
      </p:sp>
      <p:sp>
        <p:nvSpPr>
          <p:cNvPr id="53" name="Text Placeholder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4472" y="5246989"/>
            <a:ext cx="216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2" name="Picture Placeholder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98551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3" name="Picture Placeholder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993576" y="860311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44" name="Picture Placeholder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698551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sp>
        <p:nvSpPr>
          <p:cNvPr id="57" name="Picture Placeholder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993576" y="3770819"/>
            <a:ext cx="621792" cy="621792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Insert Icon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009" y="6339682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88417" y="6243638"/>
            <a:ext cx="370573" cy="55721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C8860-F80D-4015-B6F2-FD0E18003E6A}"/>
              </a:ext>
            </a:extLst>
          </p:cNvPr>
          <p:cNvPicPr>
            <a:picLocks noChangeAspect="1"/>
          </p:cNvPicPr>
          <p:nvPr userDrawn="1"/>
        </p:nvPicPr>
        <p:blipFill>
          <a:blip r:embed="rId3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6700" y="6231442"/>
            <a:ext cx="1207870" cy="6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png"/><Relationship Id="rId4" Type="http://schemas.openxmlformats.org/officeDocument/2006/relationships/image" Target="../media/image9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jpg"/><Relationship Id="rId4" Type="http://schemas.openxmlformats.org/officeDocument/2006/relationships/image" Target="../media/image9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397E05B-D52E-48E4-96D7-BB53364D6D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941" b="7941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DADFB4E-6C1F-4CD1-88E0-9E90FA71D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160559">
            <a:off x="7037617" y="2431804"/>
            <a:ext cx="4680000" cy="1994392"/>
          </a:xfrm>
        </p:spPr>
        <p:txBody>
          <a:bodyPr/>
          <a:lstStyle/>
          <a:p>
            <a:r>
              <a:rPr lang="en-GB" dirty="0"/>
              <a:t>RUNNING FURY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5F4A60B-C1F7-49A3-9ACB-DF0FFD2A5F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 UNITY</a:t>
            </a:r>
          </a:p>
        </p:txBody>
      </p:sp>
    </p:spTree>
    <p:extLst>
      <p:ext uri="{BB962C8B-B14F-4D97-AF65-F5344CB8AC3E}">
        <p14:creationId xmlns:p14="http://schemas.microsoft.com/office/powerpoint/2010/main" val="4003284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D02826-3709-4065-B56F-B4B8146C0D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INSPIRATION</a:t>
            </a:r>
          </a:p>
        </p:txBody>
      </p:sp>
      <p:sp>
        <p:nvSpPr>
          <p:cNvPr id="29" name="Subtitle 28">
            <a:extLst>
              <a:ext uri="{FF2B5EF4-FFF2-40B4-BE49-F238E27FC236}">
                <a16:creationId xmlns:a16="http://schemas.microsoft.com/office/drawing/2014/main" id="{46F23D3A-4613-429A-9315-08A769CEAB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F3CBE700-0D92-4150-94FB-DE59737270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879" y="107999"/>
            <a:ext cx="6573838" cy="6642000"/>
          </a:xfrm>
        </p:spPr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F56D2C5-AB84-4C32-A124-579C0E03B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28" y="1207866"/>
            <a:ext cx="6591694" cy="414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392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FEA0-9222-4ECD-8056-252FEB65A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7617" y="2459503"/>
            <a:ext cx="4680000" cy="1938992"/>
          </a:xfrm>
        </p:spPr>
        <p:txBody>
          <a:bodyPr/>
          <a:lstStyle/>
          <a:p>
            <a:r>
              <a:rPr lang="en-GB" dirty="0"/>
              <a:t>HLL CLIMB RACE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E301B-DF67-4FC0-96F7-C651D005DC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960B242F-90CE-46B7-AD68-98290BEA142A}"/>
              </a:ext>
            </a:extLst>
          </p:cNvPr>
          <p:cNvGraphicFramePr>
            <a:graphicFrameLocks noGrp="1" noChangeAspect="1"/>
          </p:cNvGraphicFramePr>
          <p:nvPr>
            <p:ph type="pic" sz="quarter" idx="10"/>
            <p:extLst>
              <p:ext uri="{D42A27DB-BD31-4B8C-83A1-F6EECF244321}">
                <p14:modId xmlns:p14="http://schemas.microsoft.com/office/powerpoint/2010/main" val="3002103588"/>
              </p:ext>
            </p:extLst>
          </p:nvPr>
        </p:nvGraphicFramePr>
        <p:xfrm>
          <a:off x="107950" y="2636838"/>
          <a:ext cx="6573838" cy="158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ackager Shell Object" showAsIcon="1" r:id="rId3" imgW="1825200" imgH="439560" progId="Package">
                  <p:embed/>
                </p:oleObj>
              </mc:Choice>
              <mc:Fallback>
                <p:oleObj name="Packager Shell Object" showAsIcon="1" r:id="rId3" imgW="182520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950" y="2636838"/>
                        <a:ext cx="6573838" cy="158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C4BE9E7-FBE1-4370-84F2-9EA77C81A0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873" y="133726"/>
            <a:ext cx="11713708" cy="658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8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AFEA0-9222-4ECD-8056-252FEB65A4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E301B-DF67-4FC0-96F7-C651D005DC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5" name="Picture Placeholder 4">
            <a:extLst>
              <a:ext uri="{FF2B5EF4-FFF2-40B4-BE49-F238E27FC236}">
                <a16:creationId xmlns:a16="http://schemas.microsoft.com/office/drawing/2014/main" id="{960B242F-90CE-46B7-AD68-98290BEA142A}"/>
              </a:ext>
            </a:extLst>
          </p:cNvPr>
          <p:cNvGraphicFramePr>
            <a:graphicFrameLocks noGrp="1" noChangeAspect="1"/>
          </p:cNvGraphicFramePr>
          <p:nvPr>
            <p:ph type="pic" sz="quarter" idx="10"/>
          </p:nvPr>
        </p:nvGraphicFramePr>
        <p:xfrm>
          <a:off x="107950" y="2636838"/>
          <a:ext cx="6573838" cy="158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Packager Shell Object" showAsIcon="1" r:id="rId3" imgW="1825200" imgH="439560" progId="Package">
                  <p:embed/>
                </p:oleObj>
              </mc:Choice>
              <mc:Fallback>
                <p:oleObj name="Packager Shell Object" showAsIcon="1" r:id="rId3" imgW="1825200" imgH="439560" progId="Package">
                  <p:embed/>
                  <p:pic>
                    <p:nvPicPr>
                      <p:cNvPr id="5" name="Picture Placeholder 4">
                        <a:extLst>
                          <a:ext uri="{FF2B5EF4-FFF2-40B4-BE49-F238E27FC236}">
                            <a16:creationId xmlns:a16="http://schemas.microsoft.com/office/drawing/2014/main" id="{960B242F-90CE-46B7-AD68-98290BEA14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950" y="2636838"/>
                        <a:ext cx="6573838" cy="158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56971682-2087-486A-9B75-BAD161A5D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01" y="234189"/>
            <a:ext cx="11085551" cy="623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62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A960DB8-532A-460A-93C9-3F78F38877D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6086" r="26086"/>
          <a:stretch>
            <a:fillRect/>
          </a:stretch>
        </p:blipFill>
        <p:spPr>
          <a:xfrm>
            <a:off x="108000" y="108000"/>
            <a:ext cx="6577472" cy="663575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BD2DB86-8908-4C4E-87A8-8FEBF5E35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4151" y="2941126"/>
            <a:ext cx="5615796" cy="969496"/>
          </a:xfrm>
        </p:spPr>
        <p:txBody>
          <a:bodyPr/>
          <a:lstStyle/>
          <a:p>
            <a:r>
              <a:rPr lang="en-GB" dirty="0"/>
              <a:t>RANDOMNESS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F530405-69A3-4068-B137-6F46475A50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430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3F70FD-9EB0-4767-9EB8-C255AA28CD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dirty="0"/>
              <a:t>Let’s play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EA0F3A23-AFED-4AA7-8334-602E4B955A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221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1505402_Retro pitch deck_RVA_v4.potx" id="{294AB22C-9441-4D8F-AABC-2527C6B6A8B4}" vid="{4810A9CC-FF57-4AC3-B043-2584241051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ABB1F0-E933-4F45-BF26-7BCFFB21F3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142A37-1285-4A5B-8B9D-17C26992AFE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3DD4BE2-E802-4EF4-9972-2C9DFDDDAF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 pitch deck</Template>
  <TotalTime>0</TotalTime>
  <Words>11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Century Gothic</vt:lpstr>
      <vt:lpstr>Courier New</vt:lpstr>
      <vt:lpstr>Tahoma</vt:lpstr>
      <vt:lpstr>Times New Roman</vt:lpstr>
      <vt:lpstr>Tw Cen MT</vt:lpstr>
      <vt:lpstr>Office Theme</vt:lpstr>
      <vt:lpstr>Package</vt:lpstr>
      <vt:lpstr>RUNNING FURY</vt:lpstr>
      <vt:lpstr>INSPIRATION</vt:lpstr>
      <vt:lpstr>HLL CLIMB RACE</vt:lpstr>
      <vt:lpstr>PowerPoint Presentation</vt:lpstr>
      <vt:lpstr>RANDOMNESS</vt:lpstr>
      <vt:lpstr>Let’s play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2020-02-02T11:59:50Z</dcterms:created>
  <dcterms:modified xsi:type="dcterms:W3CDTF">2020-02-02T12:33:03Z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